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4C85-DED6-4A2C-9CB5-29C077110F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84E8-29BF-4E1B-A3C3-33D631AA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6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4C85-DED6-4A2C-9CB5-29C077110F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84E8-29BF-4E1B-A3C3-33D631AA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0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4C85-DED6-4A2C-9CB5-29C077110F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84E8-29BF-4E1B-A3C3-33D631AA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4C85-DED6-4A2C-9CB5-29C077110F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84E8-29BF-4E1B-A3C3-33D631AA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5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4C85-DED6-4A2C-9CB5-29C077110F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84E8-29BF-4E1B-A3C3-33D631AA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9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4C85-DED6-4A2C-9CB5-29C077110F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84E8-29BF-4E1B-A3C3-33D631AA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4C85-DED6-4A2C-9CB5-29C077110F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84E8-29BF-4E1B-A3C3-33D631AA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1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4C85-DED6-4A2C-9CB5-29C077110F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84E8-29BF-4E1B-A3C3-33D631AA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9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4C85-DED6-4A2C-9CB5-29C077110F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84E8-29BF-4E1B-A3C3-33D631AA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5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4C85-DED6-4A2C-9CB5-29C077110F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84E8-29BF-4E1B-A3C3-33D631AA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5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4C85-DED6-4A2C-9CB5-29C077110F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84E8-29BF-4E1B-A3C3-33D631AA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1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4C85-DED6-4A2C-9CB5-29C077110F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684E8-29BF-4E1B-A3C3-33D631AA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0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blogs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Using Edublogs.org 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8305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First, visit the site and sign up. It is FREE. </a:t>
            </a:r>
          </a:p>
          <a:p>
            <a:r>
              <a:rPr lang="en-US" sz="2400" dirty="0" smtClean="0"/>
              <a:t>It requires you to provide:</a:t>
            </a:r>
          </a:p>
          <a:p>
            <a:endParaRPr lang="en-US" sz="2400" dirty="0" smtClean="0"/>
          </a:p>
          <a:p>
            <a:r>
              <a:rPr lang="en-US" sz="2400" dirty="0" smtClean="0"/>
              <a:t>1. an email account</a:t>
            </a:r>
          </a:p>
          <a:p>
            <a:r>
              <a:rPr lang="en-US" sz="2400" dirty="0" smtClean="0"/>
              <a:t>2. a username (to access your blog)</a:t>
            </a:r>
          </a:p>
          <a:p>
            <a:r>
              <a:rPr lang="en-US" sz="1600" i="1" dirty="0" smtClean="0"/>
              <a:t>Your username should be:</a:t>
            </a:r>
          </a:p>
          <a:p>
            <a:r>
              <a:rPr lang="en-US" sz="1600" i="1" dirty="0" smtClean="0"/>
              <a:t>First Name, last name </a:t>
            </a:r>
            <a:r>
              <a:rPr lang="en-US" sz="1600" b="1" i="1" dirty="0" smtClean="0"/>
              <a:t>initial</a:t>
            </a:r>
            <a:r>
              <a:rPr lang="en-US" sz="1600" i="1" dirty="0" smtClean="0"/>
              <a:t>, class period #</a:t>
            </a:r>
          </a:p>
          <a:p>
            <a:r>
              <a:rPr lang="en-US" sz="1600" i="1" dirty="0" smtClean="0"/>
              <a:t>For example: BillyS6   </a:t>
            </a:r>
          </a:p>
          <a:p>
            <a:endParaRPr lang="en-US" sz="1600" i="1" dirty="0"/>
          </a:p>
          <a:p>
            <a:r>
              <a:rPr lang="en-US" sz="2400" dirty="0" smtClean="0"/>
              <a:t>3. a unique password (to access your blog)</a:t>
            </a:r>
          </a:p>
          <a:p>
            <a:endParaRPr lang="en-US" sz="2400" dirty="0"/>
          </a:p>
          <a:p>
            <a:r>
              <a:rPr lang="en-US" i="1" dirty="0" smtClean="0"/>
              <a:t>Your email is used to send you notifications about activity on your blog</a:t>
            </a:r>
          </a:p>
          <a:p>
            <a:r>
              <a:rPr lang="en-US" i="1" dirty="0" smtClean="0"/>
              <a:t>(i.e., new comments)</a:t>
            </a:r>
          </a:p>
        </p:txBody>
      </p:sp>
    </p:spTree>
    <p:extLst>
      <p:ext uri="{BB962C8B-B14F-4D97-AF65-F5344CB8AC3E}">
        <p14:creationId xmlns:p14="http://schemas.microsoft.com/office/powerpoint/2010/main" val="21932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3219900" cy="52013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1143000"/>
            <a:ext cx="411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Step 1: </a:t>
            </a:r>
            <a:r>
              <a:rPr lang="en-US" sz="2800" dirty="0" smtClean="0">
                <a:hlinkClick r:id="rId3"/>
              </a:rPr>
              <a:t>www.edublogs.org</a:t>
            </a:r>
            <a:r>
              <a:rPr lang="en-US" sz="2800" dirty="0" smtClean="0"/>
              <a:t> and sign in using your username and password.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75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8763000" cy="50292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886691" y="1291936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731818" y="1291936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953000" y="22098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066800" y="5410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122218" y="5105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page is called your DASHBOARD. You will use the dashboard to customize your blog, most importantly, by adding new posts.  *There are a number of things on the dashboard that  YOU WILL NOT NEED. The links that 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arrows pointing</a:t>
            </a:r>
            <a:r>
              <a:rPr lang="en-US" b="1" dirty="0" smtClean="0"/>
              <a:t> to them are the main links that you’ll use throughout this assignment.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422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0"/>
            <a:ext cx="5257800" cy="563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55032" y="2057400"/>
            <a:ext cx="30841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Return to Dashboard to edit content or design </a:t>
            </a:r>
          </a:p>
          <a:p>
            <a:pPr marL="285750" indent="-285750">
              <a:buFont typeface="Wingdings"/>
              <a:buChar char="à"/>
            </a:pPr>
            <a:endParaRPr lang="en-US" sz="1600" dirty="0">
              <a:sym typeface="Wingdings" panose="05000000000000000000" pitchFamily="2" charset="2"/>
            </a:endParaRPr>
          </a:p>
          <a:p>
            <a:endParaRPr lang="en-US" sz="1600" dirty="0" smtClean="0">
              <a:sym typeface="Wingdings" panose="05000000000000000000" pitchFamily="2" charset="2"/>
            </a:endParaRPr>
          </a:p>
          <a:p>
            <a:endParaRPr lang="en-US" sz="16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Write new blog post – go to blog 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editor page</a:t>
            </a:r>
          </a:p>
          <a:p>
            <a:endParaRPr lang="en-US" sz="1600" dirty="0" smtClean="0">
              <a:sym typeface="Wingdings" panose="05000000000000000000" pitchFamily="2" charset="2"/>
            </a:endParaRPr>
          </a:p>
          <a:p>
            <a:endParaRPr lang="en-US" sz="16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View/approve/delete comments on any of your posts </a:t>
            </a:r>
          </a:p>
          <a:p>
            <a:endParaRPr lang="en-US" sz="1600" dirty="0" smtClean="0">
              <a:sym typeface="Wingdings" panose="05000000000000000000" pitchFamily="2" charset="2"/>
            </a:endParaRPr>
          </a:p>
          <a:p>
            <a:endParaRPr lang="en-US" sz="1600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View your blog’s site </a:t>
            </a: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52600" y="304800"/>
            <a:ext cx="254936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115577"/>
            <a:ext cx="2007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By scrolling over this link, you can…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810000" y="304800"/>
            <a:ext cx="16002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10200" y="98259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link will simply bring you to your blog’s site (same as last link below).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691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4500776" cy="49214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151656"/>
            <a:ext cx="4273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 customize appearance….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152400" y="3276600"/>
            <a:ext cx="2402788" cy="914400"/>
          </a:xfrm>
          <a:prstGeom prst="ellipse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40358" y="3124200"/>
            <a:ext cx="1726842" cy="762000"/>
          </a:xfrm>
          <a:prstGeom prst="ellipse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617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33400" y="4191000"/>
            <a:ext cx="45720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29200" y="449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191000" y="3810000"/>
            <a:ext cx="12954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7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3843533" cy="54397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836" y="210234"/>
            <a:ext cx="8574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you click on “Customize,” you’ll be here, where you can find the links to everything</a:t>
            </a:r>
          </a:p>
          <a:p>
            <a:r>
              <a:rPr lang="en-US" dirty="0" smtClean="0"/>
              <a:t>you can personalize on your blog.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495800" y="32004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95655" y="2362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Refers to what you’d like to title your blog. Notice, I used the name “Parvana’s Blog”  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509655" y="3655066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95655" y="3393456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Play around with color schemes. 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509655" y="41148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3916676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Choose or upload header image. 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509655" y="45720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61019" y="4571999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Choose or upload background images (your background will be like a “wallpaper.” </a:t>
            </a:r>
            <a:endParaRPr lang="en-US" sz="1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91836" y="4953000"/>
            <a:ext cx="3622964" cy="121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91836" y="5049052"/>
            <a:ext cx="3394364" cy="11231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81400" y="528746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Do not worry about using</a:t>
            </a:r>
          </a:p>
          <a:p>
            <a:r>
              <a:rPr lang="en-US" sz="1400" b="1" dirty="0" smtClean="0"/>
              <a:t>these links!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1001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400"/>
            <a:ext cx="8077200" cy="49530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2438400" y="762000"/>
            <a:ext cx="29718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410200" y="264789"/>
            <a:ext cx="34793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directly in text box to title</a:t>
            </a:r>
          </a:p>
          <a:p>
            <a:r>
              <a:rPr lang="en-US" dirty="0" smtClean="0"/>
              <a:t>your blog post. It can be simple </a:t>
            </a:r>
          </a:p>
          <a:p>
            <a:r>
              <a:rPr lang="en-US" dirty="0" smtClean="0"/>
              <a:t>(Chapter 5), or more creative (“My </a:t>
            </a:r>
          </a:p>
          <a:p>
            <a:r>
              <a:rPr lang="en-US" dirty="0" smtClean="0"/>
              <a:t>Day in the Marketplace”)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8100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Type directly in this space to write your blog. 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76400" y="99060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6212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this link to upload images 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324600" y="2590800"/>
            <a:ext cx="1143000" cy="381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99257" y="3830782"/>
            <a:ext cx="1143000" cy="381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8077200" y="43434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55327" y="5648098"/>
            <a:ext cx="2819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Click when ready to post!</a:t>
            </a:r>
          </a:p>
          <a:p>
            <a:r>
              <a:rPr lang="en-US" sz="1400" b="1" dirty="0" smtClean="0"/>
              <a:t>Note: Blog posts are always</a:t>
            </a:r>
          </a:p>
          <a:p>
            <a:r>
              <a:rPr lang="en-US" sz="1400" b="1" dirty="0" smtClean="0"/>
              <a:t>Able to be edited.  *See me if you have questions about how to do that!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603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77314"/>
            <a:ext cx="7653970" cy="55453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2170" y="152400"/>
            <a:ext cx="801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Here’s what your blog looks like once posted! Links are organized from newest (top)</a:t>
            </a:r>
          </a:p>
          <a:p>
            <a:r>
              <a:rPr lang="en-US" dirty="0" smtClean="0"/>
              <a:t>to oldest (bottom).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209800" y="9144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41964" y="591234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URL for others to get to your blog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2971800"/>
            <a:ext cx="1735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Blog title</a:t>
            </a:r>
          </a:p>
          <a:p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408876" y="3200400"/>
            <a:ext cx="467924" cy="945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59819" y="3572961"/>
            <a:ext cx="1735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Blog content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642838" y="3872067"/>
            <a:ext cx="233962" cy="2282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96583" y="3718178"/>
            <a:ext cx="23396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67400" y="5486400"/>
            <a:ext cx="2278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Older posts  are at the bottom</a:t>
            </a:r>
          </a:p>
        </p:txBody>
      </p:sp>
    </p:spTree>
    <p:extLst>
      <p:ext uri="{BB962C8B-B14F-4D97-AF65-F5344CB8AC3E}">
        <p14:creationId xmlns:p14="http://schemas.microsoft.com/office/powerpoint/2010/main" val="20169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4135"/>
            <a:ext cx="9046707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  <a:r>
              <a:rPr lang="en-US" sz="2400" dirty="0" smtClean="0"/>
              <a:t>: We are UNABLE to make your blog password protected or shown</a:t>
            </a:r>
          </a:p>
          <a:p>
            <a:r>
              <a:rPr lang="en-US" sz="2400" dirty="0" smtClean="0"/>
              <a:t> to a limited audience. </a:t>
            </a:r>
            <a:r>
              <a:rPr lang="en-US" sz="2800" dirty="0" smtClean="0"/>
              <a:t>Therefore</a:t>
            </a:r>
            <a:r>
              <a:rPr lang="en-US" sz="2400" dirty="0" smtClean="0"/>
              <a:t>, it is essential that you </a:t>
            </a:r>
          </a:p>
          <a:p>
            <a:r>
              <a:rPr lang="en-US" sz="2400" dirty="0" smtClean="0"/>
              <a:t>DO NOT use your full name in your blog posts, anywhere on your site, </a:t>
            </a:r>
          </a:p>
          <a:p>
            <a:r>
              <a:rPr lang="en-US" sz="2400" dirty="0" smtClean="0"/>
              <a:t>and when you comment on others’ blogs.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Additionally, anyone who is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irresponsible</a:t>
            </a:r>
            <a:r>
              <a:rPr lang="en-US" sz="2400" dirty="0" smtClean="0"/>
              <a:t> or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inappropriate</a:t>
            </a:r>
            <a:r>
              <a:rPr lang="en-US" sz="2400" dirty="0" smtClean="0"/>
              <a:t> when </a:t>
            </a:r>
          </a:p>
          <a:p>
            <a:r>
              <a:rPr lang="en-US" sz="2400" dirty="0" smtClean="0"/>
              <a:t>commenting on other students’ work will be given a ZERO on this</a:t>
            </a:r>
          </a:p>
          <a:p>
            <a:r>
              <a:rPr lang="en-US" sz="2400" dirty="0" smtClean="0"/>
              <a:t>assignment, and will likely lose access to using the iPads during our </a:t>
            </a:r>
          </a:p>
          <a:p>
            <a:r>
              <a:rPr lang="en-US" sz="2400" dirty="0" smtClean="0"/>
              <a:t>iMovie research project. </a:t>
            </a:r>
            <a:r>
              <a:rPr lang="en-US" sz="2400" u="sng" dirty="0" smtClean="0"/>
              <a:t>Be responsible Internet users!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8486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520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Using Edublogs.org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Dunphy</dc:creator>
  <cp:lastModifiedBy>Catherine Dunphy</cp:lastModifiedBy>
  <cp:revision>6</cp:revision>
  <dcterms:created xsi:type="dcterms:W3CDTF">2016-04-07T00:15:25Z</dcterms:created>
  <dcterms:modified xsi:type="dcterms:W3CDTF">2016-04-07T01:09:02Z</dcterms:modified>
</cp:coreProperties>
</file>